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314" r:id="rId5"/>
    <p:sldId id="270" r:id="rId6"/>
    <p:sldId id="269" r:id="rId7"/>
    <p:sldId id="288" r:id="rId8"/>
    <p:sldId id="268" r:id="rId9"/>
    <p:sldId id="290" r:id="rId10"/>
    <p:sldId id="267" r:id="rId11"/>
    <p:sldId id="266" r:id="rId12"/>
    <p:sldId id="265" r:id="rId13"/>
    <p:sldId id="264" r:id="rId14"/>
    <p:sldId id="262" r:id="rId15"/>
    <p:sldId id="260" r:id="rId16"/>
    <p:sldId id="284" r:id="rId17"/>
    <p:sldId id="259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010" y="1249045"/>
            <a:ext cx="9385935" cy="396748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2023-2024</a:t>
            </a:r>
            <a:b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Technical Seminar on</a:t>
            </a:r>
            <a:b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 PROTOCOL</a:t>
            </a:r>
            <a:br>
              <a:rPr lang="en-I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  <a:b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Dr. Channamma P</a:t>
            </a:r>
            <a:br>
              <a:rPr lang="en-I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I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855" y="4870450"/>
            <a:ext cx="8309610" cy="1438275"/>
          </a:xfrm>
        </p:spPr>
        <p:txBody>
          <a:bodyPr/>
          <a:lstStyle/>
          <a:p>
            <a:pPr algn="ctr"/>
            <a:r>
              <a:rPr lang="en-I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endParaRPr lang="en-I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Veena F Agadi [2AV20CS016]</a:t>
            </a:r>
            <a:endParaRPr lang="en-I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506855" y="165100"/>
            <a:ext cx="9612630" cy="835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22910">
              <a:lnSpc>
                <a:spcPct val="100000"/>
              </a:lnSpc>
              <a:spcBef>
                <a:spcPts val="420"/>
              </a:spcBef>
            </a:pP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A.</a:t>
            </a:r>
            <a:r>
              <a:rPr b="1" spc="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G.</a:t>
            </a:r>
            <a:r>
              <a:rPr b="1" spc="-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M.</a:t>
            </a:r>
            <a:r>
              <a:rPr b="1" spc="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RURAL</a:t>
            </a:r>
            <a:r>
              <a:rPr b="1" spc="-6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COLLEGE</a:t>
            </a:r>
            <a:r>
              <a:rPr b="1" spc="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OF</a:t>
            </a:r>
            <a:r>
              <a:rPr b="1" spc="-7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ENGINEERING</a:t>
            </a:r>
            <a:r>
              <a:rPr b="1" spc="-7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AND </a:t>
            </a:r>
            <a:r>
              <a:rPr b="1" spc="-2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TECHNOLOGY, </a:t>
            </a:r>
            <a:r>
              <a:rPr b="1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Varur</a:t>
            </a:r>
            <a:r>
              <a:rPr lang="en-IN" b="1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Approved</a:t>
            </a:r>
            <a:r>
              <a:rPr b="1" spc="-6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By</a:t>
            </a:r>
            <a:r>
              <a:rPr b="1" spc="-9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AICTE,</a:t>
            </a:r>
            <a:r>
              <a:rPr b="1" spc="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New</a:t>
            </a:r>
            <a:r>
              <a:rPr b="1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Delhi,</a:t>
            </a:r>
            <a:r>
              <a:rPr b="1" spc="-10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Affiliated</a:t>
            </a:r>
            <a:r>
              <a:rPr b="1" spc="-7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spc="-8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To</a:t>
            </a:r>
            <a:r>
              <a:rPr b="1" spc="-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VTU,</a:t>
            </a:r>
            <a:r>
              <a:rPr b="1" spc="2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Belagavi</a:t>
            </a:r>
            <a:r>
              <a:rPr b="1" spc="-4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and</a:t>
            </a:r>
            <a:r>
              <a:rPr b="1" spc="-3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Recognized</a:t>
            </a:r>
            <a:r>
              <a:rPr b="1" spc="-4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by</a:t>
            </a:r>
            <a:r>
              <a:rPr b="1" spc="-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State</a:t>
            </a:r>
            <a:r>
              <a:rPr b="1" spc="-3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/>
                <a:cs typeface="Times New Roman" panose="02020603050405020304"/>
                <a:sym typeface="+mn-ea"/>
              </a:rPr>
              <a:t>Govt.</a:t>
            </a:r>
            <a:endParaRPr lang="en-US" b="1" spc="-1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9" name="image2.jpe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7805" y="165100"/>
            <a:ext cx="1034415" cy="809625"/>
          </a:xfrm>
          <a:prstGeom prst="rect">
            <a:avLst/>
          </a:prstGeom>
        </p:spPr>
      </p:pic>
      <p:pic>
        <p:nvPicPr>
          <p:cNvPr id="10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2805" y="165100"/>
            <a:ext cx="99695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5910"/>
            <a:ext cx="8940800" cy="742315"/>
          </a:xfrm>
        </p:spPr>
        <p:txBody>
          <a:bodyPr/>
          <a:p>
            <a:pPr algn="l"/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SEC-MANAGE PROTOCOL DESIGN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6"/>
          <p:cNvPicPr/>
          <p:nvPr/>
        </p:nvPicPr>
        <p:blipFill>
          <a:blip r:embed="rId1"/>
        </p:blipFill>
        <p:spPr>
          <a:xfrm>
            <a:off x="171450" y="1109980"/>
            <a:ext cx="9540875" cy="483044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1862455" y="5940425"/>
            <a:ext cx="74123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Fig. 2. Interaction and Sec-Manage Protocol</a:t>
            </a:r>
            <a:endParaRPr 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" y="81280"/>
            <a:ext cx="9316085" cy="1320800"/>
          </a:xfrm>
        </p:spPr>
        <p:txBody>
          <a:bodyPr/>
          <a:p>
            <a:pPr algn="l"/>
            <a: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onnection </a:t>
            </a:r>
            <a: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stablishment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</p:blipFill>
        <p:spPr>
          <a:xfrm>
            <a:off x="1120140" y="738505"/>
            <a:ext cx="8623300" cy="5593080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1025525" y="6212840"/>
            <a:ext cx="8498205" cy="675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Fig. 3. connection establishment</a:t>
            </a:r>
            <a:endParaRPr lang="en-US" sz="2000" b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</a:endParaRPr>
          </a:p>
          <a:p>
            <a:pPr indent="0" algn="ctr"/>
            <a:r>
              <a:rPr lang="en-US" b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 </a:t>
            </a:r>
            <a:endParaRPr lang="en-US" b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" y="213360"/>
            <a:ext cx="8596630" cy="76327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l"/>
            <a:r>
              <a:rPr lang="en-US"/>
              <a:t> </a:t>
            </a: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Sec-Manage Header and payload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/>
          <p:nvPr/>
        </p:nvPicPr>
        <p:blipFill>
          <a:blip r:embed="rId1"/>
        </p:blipFill>
        <p:spPr>
          <a:xfrm>
            <a:off x="792480" y="1047750"/>
            <a:ext cx="9439910" cy="447865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349885" y="5881370"/>
            <a:ext cx="109442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57200"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Fig. 4. Sec-Manage Header and payload</a:t>
            </a:r>
            <a:endParaRPr 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" y="687070"/>
            <a:ext cx="9290685" cy="179768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/>
              <a:t> </a:t>
            </a: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of the prototype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>
            <p:ph idx="1"/>
          </p:nvPr>
        </p:nvPicPr>
        <p:blipFill>
          <a:blip r:embed="rId1"/>
        </p:blipFill>
        <p:spPr>
          <a:xfrm>
            <a:off x="937895" y="1388745"/>
            <a:ext cx="9871710" cy="4753610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560070" y="6142355"/>
            <a:ext cx="110242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57200"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Fig. </a:t>
            </a:r>
            <a:r>
              <a:rPr lang="en-I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5</a:t>
            </a:r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. The implementation of the prototype</a:t>
            </a:r>
            <a:endParaRPr 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677545" y="114935"/>
            <a:ext cx="9893300" cy="17164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Text Box 99"/>
          <p:cNvSpPr txBox="1"/>
          <p:nvPr/>
        </p:nvSpPr>
        <p:spPr>
          <a:xfrm>
            <a:off x="482600" y="962025"/>
            <a:ext cx="1010031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36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Client sending request to the security controller </a:t>
            </a:r>
            <a:endParaRPr lang="en-US" sz="36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13" name="Picture 13"/>
          <p:cNvPicPr/>
          <p:nvPr/>
        </p:nvPicPr>
        <p:blipFill>
          <a:blip r:embed="rId1"/>
        </p:blipFill>
        <p:spPr>
          <a:xfrm>
            <a:off x="1483995" y="1729105"/>
            <a:ext cx="7896225" cy="38569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100455" y="5956300"/>
            <a:ext cx="83870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Fig. </a:t>
            </a:r>
            <a:r>
              <a:rPr lang="en-I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6</a:t>
            </a:r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. Client sending request to the security controller</a:t>
            </a:r>
            <a:endParaRPr 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0380" y="1072515"/>
            <a:ext cx="6286500" cy="5344160"/>
          </a:xfrm>
        </p:spPr>
        <p:txBody>
          <a:bodyPr/>
          <a:p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Sec-Manage protocol addresses the challenge of efficient communication between Security Controller (SC) and Virtual Security Functions (VSFs) for security violation detection and prediction. </a:t>
            </a:r>
            <a:endParaRPr 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Operating on a policy-based interaction model, it enables dynamic VSF control, paving the way for enhanced security management in cloud systems and future research in virtual security function orchestration</a:t>
            </a:r>
            <a:endParaRPr 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9x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1072515"/>
            <a:ext cx="5239385" cy="5049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5" y="150495"/>
            <a:ext cx="10817860" cy="859790"/>
          </a:xfrm>
        </p:spPr>
        <p:txBody>
          <a:bodyPr/>
          <a:p>
            <a:pPr algn="ctr"/>
            <a: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63830"/>
            <a:ext cx="8596668" cy="1320800"/>
          </a:xfrm>
        </p:spPr>
        <p:txBody>
          <a:bodyPr/>
          <a:p>
            <a:pPr algn="ctr"/>
            <a: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781685"/>
            <a:ext cx="11081385" cy="4772660"/>
          </a:xfrm>
        </p:spPr>
        <p:txBody>
          <a:bodyPr>
            <a:noAutofit/>
          </a:bodyPr>
          <a:p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[1] R. Kumar and R. Goyal, "On cloud security requirements, threats, vulnerabilities and countermeasures: A survey," Computer Science Review, vol. 33, pp. 1-48, 2019.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[2] S. Farahmandian and D. B. Hoang, "Sds 2: A novel software-defined security service for protecting cloud computing infrastructure," in 2017 IEEE 16th International Symposium on Network Computing and Applications (NCA). IEEE, 2017, pp. 1-8.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[3] D. B. Hoang and S. Farahmandian, "Security of software-defined infrastructures with SDN, NFV, and cloud computing technologies," in Guide to Security in SDN and NFV. Springer, 2017, pp. 3-32.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[4] O. S. Specification, "Version 1.5.1, standard, open networking foundation. 2015," 2017.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[5] A. Doria, J. H. Salim, R. Haas, H. M. Khosravi, W. Wang, L. Dong, R. Gopal, and J. M. Halpern, "Forwarding and control element separation (forces) protocol specification." RFC, vol. 5810, pp. 1-124, 2010.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9615" y="537845"/>
            <a:ext cx="9499600" cy="56883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029335" y="609600"/>
            <a:ext cx="9733915" cy="4154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6600" b="1">
                <a:latin typeface="Times New Roman" panose="02020603050405020304" pitchFamily="18" charset="0"/>
                <a:cs typeface="Times New Roman" panose="02020603050405020304" pitchFamily="18" charset="0"/>
              </a:rPr>
              <a:t>SECURITY PROTOCOL</a:t>
            </a:r>
            <a:endParaRPr lang="en-IN" altLang="en-US" sz="6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X0X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1837055"/>
            <a:ext cx="8127365" cy="4397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804334" y="736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77334" y="1651954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Rewiiew</a:t>
            </a:r>
            <a:endParaRPr lang="en-I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I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5" y="468630"/>
            <a:ext cx="11417300" cy="1461770"/>
          </a:xfrm>
        </p:spPr>
        <p:txBody>
          <a:bodyPr>
            <a:normAutofit fontScale="90000"/>
          </a:bodyPr>
          <a:p>
            <a: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Title:</a:t>
            </a:r>
            <a:r>
              <a:rPr lang="en-I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“</a:t>
            </a:r>
            <a: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Policy-based Interaction Protocol between </a:t>
            </a:r>
            <a:b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Defined Security Controller and Virtual </a:t>
            </a:r>
            <a:b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Security Functions</a:t>
            </a:r>
            <a:r>
              <a:rPr lang="en-I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I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585585" y="2857500"/>
            <a:ext cx="5509260" cy="3437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Doan B. Hoang</a:t>
            </a:r>
            <a:endParaRPr 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Department of Electrical and Data Engineering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University of Technology Sydney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Sydney, Australia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Email: Doan.Hoang@uts.edu.au</a:t>
            </a:r>
            <a:endParaRPr lang="en-US" sz="2400"/>
          </a:p>
        </p:txBody>
      </p:sp>
      <p:sp>
        <p:nvSpPr>
          <p:cNvPr id="8" name="Text Box 7"/>
          <p:cNvSpPr txBox="1"/>
          <p:nvPr/>
        </p:nvSpPr>
        <p:spPr>
          <a:xfrm>
            <a:off x="588010" y="2857500"/>
            <a:ext cx="5904230" cy="2680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Sara Farahmandian</a:t>
            </a:r>
            <a:endParaRPr 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Data Engineering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Technology Sydney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Sydney, Australia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Email: Sara.Farahmandian@student.uts.edu.au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8815" y="2104390"/>
            <a:ext cx="1089596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I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Authors:</a:t>
            </a:r>
            <a:endParaRPr lang="en-I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39775" y="5502910"/>
            <a:ext cx="5589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Date: 2020</a:t>
            </a:r>
            <a:endParaRPr lang="en-I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5" y="609600"/>
            <a:ext cx="11115675" cy="742950"/>
          </a:xfrm>
        </p:spPr>
        <p:txBody>
          <a:bodyPr/>
          <a:p>
            <a:pPr algn="ctr"/>
            <a:r>
              <a:rPr lang="en-IN" altLang="en-US" sz="4000" b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sz="4000" b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410" y="1352550"/>
            <a:ext cx="11052810" cy="4870450"/>
          </a:xfrm>
        </p:spPr>
        <p:txBody>
          <a:bodyPr>
            <a:normAutofit fontScale="25000"/>
          </a:bodyPr>
          <a:p>
            <a:r>
              <a:rPr lang="en-IN" altLang="en-US" sz="1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paper focuses on the Design and the Implementation of the Sec-Manage Protocol and Demonstrates its use in Setting, Monitoring and Conveying relevant Policy-Based Interaction Security Parameters.</a:t>
            </a:r>
            <a:endParaRPr lang="en-US" sz="1120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Here they Inroduced Software-Defined Security Service (SDS2) and Policy-based Interaction Model for Managiing, Detecting and Predicting Security Violations.</a:t>
            </a:r>
            <a:endParaRPr lang="en-IN" altLang="en-US" sz="1120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Virtual Security Functions (VSF) in our usage is created to perform specific Security functions and Deployed at Strategic Locations in the Cloud Infrastructure that Requires Protection.</a:t>
            </a:r>
            <a:endParaRPr lang="en-IN" altLang="en-US" sz="1120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Software-Defined Networking (SDN)  uses OpenFlow Protocol for Communication between the Network Controller and Switches.</a:t>
            </a:r>
            <a:endParaRPr lang="en-US" sz="1120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25" y="372745"/>
            <a:ext cx="11083925" cy="5772785"/>
          </a:xfrm>
        </p:spPr>
        <p:txBody>
          <a:bodyPr>
            <a:normAutofit/>
          </a:bodyPr>
          <a:p>
            <a:r>
              <a:rPr lang="en-I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Tackle Limitations over Security , in this paper they propose the Sec-Manage Protocol to Transfer Security   Messages and Interaction Parameters between a Security Controller (SC) and its VSF.</a:t>
            </a:r>
            <a:endParaRPr lang="en-I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Main Aims of Designing the Sec-Manage Protocol are</a:t>
            </a:r>
            <a:endParaRPr lang="en-I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Provide Direct Communication between the SDS2 Security Controller and its VSF</a:t>
            </a:r>
            <a:endParaRPr lang="en-I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Transfer the Parameters to the Security aspects of objects Interaction between a VSF and the SC to Monitor Parameters of an Interaction to Detect Predict Security Violations.</a:t>
            </a:r>
            <a:endParaRPr lang="en-I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5" y="264160"/>
            <a:ext cx="10875645" cy="633095"/>
          </a:xfrm>
        </p:spPr>
        <p:txBody>
          <a:bodyPr>
            <a:normAutofit fontScale="90000"/>
          </a:bodyPr>
          <a:p>
            <a:pPr algn="ctr"/>
            <a:r>
              <a:rPr lang="en-I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760" y="897255"/>
            <a:ext cx="11774170" cy="5063490"/>
          </a:xfrm>
        </p:spPr>
        <p:txBody>
          <a:bodyPr>
            <a:noAutofit/>
          </a:bodyPr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Various southbound protocols have been proposed for networking, including OpenFlow, NETCONF, SNMP, OVSDB, ForCES, and S-manage protocol. </a:t>
            </a:r>
            <a:endParaRPr 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While OpenFlow focuses on networking management between controllers and switches, Sec-Manage protocol specializes in managing security functions. </a:t>
            </a:r>
            <a:endParaRPr 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ForCES decouples control and data planes using Logical Function Blocks, though it's not widely deployed.</a:t>
            </a:r>
            <a:endParaRPr 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SNMP and NETCONF offer network management but lack agility for dynamic security networks.</a:t>
            </a:r>
            <a:endParaRPr 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Sec-Manage protocol, designed for SD-IoT controllers, addresses challenges by configuring virtual security functions based on a policy-based model, simplifying security network management.</a:t>
            </a:r>
            <a:endParaRPr 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30" y="713740"/>
            <a:ext cx="10405110" cy="1320800"/>
          </a:xfrm>
        </p:spPr>
        <p:txBody>
          <a:bodyPr/>
          <a:p>
            <a:pPr algn="ctr"/>
            <a:r>
              <a:rPr lang="en-I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I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45" y="2160905"/>
            <a:ext cx="10854055" cy="3880485"/>
          </a:xfrm>
        </p:spPr>
        <p:txBody>
          <a:bodyPr/>
          <a:p>
            <a:r>
              <a:rPr lang="en-I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Security Architecture Consist of Three Main Components</a:t>
            </a:r>
            <a:endParaRPr lang="en-I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r>
              <a:rPr lang="en-I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 Controller (SC)</a:t>
            </a:r>
            <a:endParaRPr lang="en-I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r>
              <a:rPr lang="en-I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Virtual Security Functions (VSF)</a:t>
            </a:r>
            <a:endParaRPr lang="en-I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r>
              <a:rPr lang="en-I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Sec-Manage Protocol</a:t>
            </a:r>
            <a:endParaRPr lang="en-I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" y="452755"/>
            <a:ext cx="11826240" cy="918845"/>
          </a:xfrm>
        </p:spPr>
        <p:txBody>
          <a:bodyPr>
            <a:normAutofit/>
          </a:bodyPr>
          <a:p>
            <a:pPr marL="0" indent="0" algn="l">
              <a:buNone/>
            </a:pP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SOFTWARE-DEFINED SECURITY SERVICE (SDS 2 ) AND INTERACTION MODEL</a:t>
            </a:r>
            <a:endParaRPr 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/>
          <p:cNvPicPr/>
          <p:nvPr/>
        </p:nvPicPr>
        <p:blipFill>
          <a:blip r:embed="rId1"/>
        </p:blipFill>
        <p:spPr>
          <a:xfrm>
            <a:off x="261620" y="1090295"/>
            <a:ext cx="8844915" cy="5148580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745490" y="5975350"/>
            <a:ext cx="6663055" cy="5994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Fig. 1. SDS2 Security controller and Sec-Manage protocol </a:t>
            </a:r>
            <a:endParaRPr 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003540" y="3773170"/>
            <a:ext cx="4083685" cy="5003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Model Structured in 3 Layers</a:t>
            </a:r>
            <a:endParaRPr lang="en-I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Security Application Layer</a:t>
            </a:r>
            <a:endParaRPr lang="en-I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 Control Layer</a:t>
            </a:r>
            <a:endParaRPr lang="en-I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alt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 Data Layer</a:t>
            </a:r>
            <a:endParaRPr lang="en-I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4774</Words>
  <Application>WPS Presentation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Wingdings 3</vt:lpstr>
      <vt:lpstr>Symbol</vt:lpstr>
      <vt:lpstr>Arial</vt:lpstr>
      <vt:lpstr>Times New Roman</vt:lpstr>
      <vt:lpstr>Times New Roman</vt:lpstr>
      <vt:lpstr>Trebuchet MS</vt:lpstr>
      <vt:lpstr>Microsoft YaHei</vt:lpstr>
      <vt:lpstr>Arial Unicode MS</vt:lpstr>
      <vt:lpstr>Calibri</vt:lpstr>
      <vt:lpstr>Facet</vt:lpstr>
      <vt:lpstr>DEPARTMENT OF COMPUTER SCIENCE AND ENGINEERING 2023-2024  Technical Seminar on SECURITY PROTOCOL  Under the Guidance of Dr. Channamma P </vt:lpstr>
      <vt:lpstr>PowerPoint 演示文稿</vt:lpstr>
      <vt:lpstr>AGENDA</vt:lpstr>
      <vt:lpstr>Title: “A Policy-based Interaction Protocol between  Software Defined Security Controller and Virtual  Security Functions”</vt:lpstr>
      <vt:lpstr>INTRODUCTION</vt:lpstr>
      <vt:lpstr>PowerPoint 演示文稿</vt:lpstr>
      <vt:lpstr>LITERATURE REVIEW</vt:lpstr>
      <vt:lpstr>DESIGN</vt:lpstr>
      <vt:lpstr>PowerPoint 演示文稿</vt:lpstr>
      <vt:lpstr>SEC-MANAGE PROTOCOL DESIGN</vt:lpstr>
      <vt:lpstr>Connection Establishment</vt:lpstr>
      <vt:lpstr> Sec-Manage Header and payload</vt:lpstr>
      <vt:lpstr> The implementation of the prototype</vt:lpstr>
      <vt:lpstr>PowerPoint 演示文稿</vt:lpstr>
      <vt:lpstr>CONCLUSION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Veeni gooni </dc:title>
  <dc:creator>harshini raju</dc:creator>
  <cp:lastModifiedBy>vinay</cp:lastModifiedBy>
  <cp:revision>12</cp:revision>
  <dcterms:created xsi:type="dcterms:W3CDTF">2024-03-14T05:59:00Z</dcterms:created>
  <dcterms:modified xsi:type="dcterms:W3CDTF">2024-03-15T07:52:08Z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02C946B78CE84AD1962B1B59A41F5A42_12</vt:lpwstr>
  </property>
  <property fmtid="{D5CDD505-2E9C-101B-9397-08002B2CF9AE}" pid="3" name="KSOProductBuildVer">
    <vt:lpwstr>1033-12.2.0.13489</vt:lpwstr>
  </property>
</Properties>
</file>